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</p:sldMasterIdLst>
  <p:notesMasterIdLst>
    <p:notesMasterId r:id="rId21"/>
  </p:notesMasterIdLst>
  <p:sldIdLst>
    <p:sldId id="256" r:id="rId3"/>
    <p:sldId id="258" r:id="rId4"/>
    <p:sldId id="257" r:id="rId5"/>
    <p:sldId id="272" r:id="rId6"/>
    <p:sldId id="273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3ABD5-8058-406B-9804-A23F6B73D695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4C3D8-10C5-4A63-A102-2A4979886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26FF543-1888-48C4-A505-6C46CA979FBC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B43923D-AB7F-48EC-BC71-C2C9F9F03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_networking.jpg"/>
          <p:cNvPicPr>
            <a:picLocks noChangeAspect="1"/>
          </p:cNvPicPr>
          <p:nvPr/>
        </p:nvPicPr>
        <p:blipFill>
          <a:blip r:embed="rId3">
            <a:lum bright="20000"/>
          </a:blip>
          <a:srcRect l="1198" t="16667" r="817"/>
          <a:stretch>
            <a:fillRect/>
          </a:stretch>
        </p:blipFill>
        <p:spPr>
          <a:xfrm>
            <a:off x="0" y="1447800"/>
            <a:ext cx="9144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-914400"/>
            <a:ext cx="9296400" cy="23241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61104"/>
            <a:ext cx="6553200" cy="49490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52400" y="5943600"/>
            <a:ext cx="9448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LAN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ব্যবস্থাকে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MAN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066800"/>
            <a:ext cx="6324600" cy="4267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76200" y="5943600"/>
            <a:ext cx="1150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LAN/MAN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WAN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5056909" cy="7596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Wide Area Network</a:t>
            </a:r>
            <a:endParaRPr lang="en-US" sz="3600" b="1" dirty="0"/>
          </a:p>
        </p:txBody>
      </p:sp>
    </p:spTree>
  </p:cSld>
  <p:clrMapOvr>
    <a:masterClrMapping/>
  </p:clrMapOvr>
  <p:transition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52400"/>
            <a:ext cx="36576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" y="4191000"/>
            <a:ext cx="8305800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34000"/>
            <a:ext cx="91440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676400" y="381000"/>
            <a:ext cx="10820400" cy="685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লোকাল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91200"/>
            <a:ext cx="8915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সমূহঃ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&gt;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US-0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7924800" cy="391498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"/>
            <a:ext cx="4572000" cy="44150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26670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81600"/>
            <a:ext cx="9144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সমূহঃ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2400"/>
            <a:ext cx="5867400" cy="4709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304800"/>
            <a:ext cx="1981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88392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সমূহঃ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&gt;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399" y="1714500"/>
            <a:ext cx="510540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LAN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2476500"/>
            <a:ext cx="502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WAN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6875" y="3238500"/>
            <a:ext cx="503872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6875" y="4010025"/>
            <a:ext cx="511492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6875" y="4800600"/>
            <a:ext cx="511492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733800"/>
            <a:ext cx="86106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ল্যাব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অফিসকক্ষ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মহোদয়ের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LAN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685800"/>
            <a:ext cx="5410200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ou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423335" cy="27432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2766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antastic-Colorful-Spring-Flower-Background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50062">
            <a:off x="-1914511" y="-2578389"/>
            <a:ext cx="11425223" cy="111100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1219200"/>
            <a:ext cx="5410200" cy="12192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1581" y="1524000"/>
            <a:ext cx="3992419" cy="4343400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: 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07/10/2017ইং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9144000" cy="9906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04800" y="6248400"/>
            <a:ext cx="9677400" cy="6096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47800"/>
            <a:ext cx="5029200" cy="441960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মোঃ ছাইদার রহমান (সাঈদ)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সহঃ 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(কম্পিউটার)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উত্তর জাওরানী হাছেনীয়া আলিম মাদ্রাসা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হাতিবান্ধা লালমনিরহাট</a:t>
            </a:r>
          </a:p>
          <a:p>
            <a:pPr algn="ctr"/>
            <a:endParaRPr lang="en-US" dirty="0"/>
          </a:p>
        </p:txBody>
      </p:sp>
      <p:pic>
        <p:nvPicPr>
          <p:cNvPr id="6" name="Picture 5" descr="01712187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447800"/>
            <a:ext cx="2133600" cy="1905000"/>
          </a:xfrm>
          <a:prstGeom prst="ellipse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Picture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5172075"/>
            <a:ext cx="1819275" cy="1533525"/>
          </a:xfrm>
          <a:prstGeom prst="rect">
            <a:avLst/>
          </a:prstGeom>
        </p:spPr>
      </p:pic>
      <p:pic>
        <p:nvPicPr>
          <p:cNvPr id="31" name="Picture 30" descr="Picture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172075"/>
            <a:ext cx="1819275" cy="1533525"/>
          </a:xfrm>
          <a:prstGeom prst="rect">
            <a:avLst/>
          </a:prstGeom>
        </p:spPr>
      </p:pic>
      <p:pic>
        <p:nvPicPr>
          <p:cNvPr id="32" name="Picture 31" descr="Picture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172075"/>
            <a:ext cx="1819275" cy="1533525"/>
          </a:xfrm>
          <a:prstGeom prst="rect">
            <a:avLst/>
          </a:prstGeom>
        </p:spPr>
      </p:pic>
      <p:pic>
        <p:nvPicPr>
          <p:cNvPr id="33" name="Picture 32" descr="Picture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172075"/>
            <a:ext cx="1819275" cy="1533525"/>
          </a:xfrm>
          <a:prstGeom prst="rect">
            <a:avLst/>
          </a:prstGeom>
        </p:spPr>
      </p:pic>
      <p:pic>
        <p:nvPicPr>
          <p:cNvPr id="34" name="Picture 33" descr="Picture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5324475"/>
            <a:ext cx="1819275" cy="15335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606550">
            <a:off x="-990600" y="-13436"/>
            <a:ext cx="4648200" cy="5592511"/>
            <a:chOff x="-914400" y="-152400"/>
            <a:chExt cx="5791200" cy="6967718"/>
          </a:xfrm>
        </p:grpSpPr>
        <p:pic>
          <p:nvPicPr>
            <p:cNvPr id="6" name="Picture 5" descr="dove-animation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14400" y="-152400"/>
              <a:ext cx="5791200" cy="4631829"/>
            </a:xfrm>
            <a:prstGeom prst="rect">
              <a:avLst/>
            </a:prstGeom>
          </p:spPr>
        </p:pic>
        <p:pic>
          <p:nvPicPr>
            <p:cNvPr id="3" name="Picture 2" descr="img_0229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8164">
              <a:off x="1561830" y="3649643"/>
              <a:ext cx="2737881" cy="3165675"/>
            </a:xfrm>
            <a:prstGeom prst="rect">
              <a:avLst/>
            </a:prstGeom>
          </p:spPr>
        </p:pic>
      </p:grpSp>
      <p:pic>
        <p:nvPicPr>
          <p:cNvPr id="24" name="Picture 23" descr="বাংলাদেশ-ডাক-বিভাগ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58164"/>
            <a:ext cx="4010706" cy="4260665"/>
          </a:xfrm>
          <a:prstGeom prst="rect">
            <a:avLst/>
          </a:prstGeom>
        </p:spPr>
      </p:pic>
      <p:pic>
        <p:nvPicPr>
          <p:cNvPr id="25" name="Picture 24" descr="Picture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19275" cy="1533525"/>
          </a:xfrm>
          <a:prstGeom prst="rect">
            <a:avLst/>
          </a:prstGeom>
        </p:spPr>
      </p:pic>
      <p:pic>
        <p:nvPicPr>
          <p:cNvPr id="26" name="Picture 25" descr="Picture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0"/>
            <a:ext cx="1819275" cy="1533525"/>
          </a:xfrm>
          <a:prstGeom prst="rect">
            <a:avLst/>
          </a:prstGeom>
        </p:spPr>
      </p:pic>
      <p:pic>
        <p:nvPicPr>
          <p:cNvPr id="27" name="Picture 26" descr="Picture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0"/>
            <a:ext cx="1819275" cy="1533525"/>
          </a:xfrm>
          <a:prstGeom prst="rect">
            <a:avLst/>
          </a:prstGeom>
        </p:spPr>
      </p:pic>
      <p:pic>
        <p:nvPicPr>
          <p:cNvPr id="28" name="Picture 27" descr="Picture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1819275" cy="1533525"/>
          </a:xfrm>
          <a:prstGeom prst="rect">
            <a:avLst/>
          </a:prstGeom>
        </p:spPr>
      </p:pic>
      <p:pic>
        <p:nvPicPr>
          <p:cNvPr id="29" name="Picture 28" descr="Picture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25" y="152400"/>
            <a:ext cx="1819275" cy="153352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92084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4.81481E-6 L 0.88906 -4.81481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710_Landph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838200"/>
            <a:ext cx="4702629" cy="4679115"/>
          </a:xfrm>
          <a:prstGeom prst="rect">
            <a:avLst/>
          </a:prstGeom>
        </p:spPr>
      </p:pic>
      <p:pic>
        <p:nvPicPr>
          <p:cNvPr id="2" name="Picture 1" descr="graphic_phone_conversation.gif"/>
          <p:cNvPicPr>
            <a:picLocks noChangeAspect="1"/>
          </p:cNvPicPr>
          <p:nvPr/>
        </p:nvPicPr>
        <p:blipFill>
          <a:blip r:embed="rId4"/>
          <a:srcRect l="51379" b="7164"/>
          <a:stretch>
            <a:fillRect/>
          </a:stretch>
        </p:blipFill>
        <p:spPr>
          <a:xfrm>
            <a:off x="3886200" y="1295400"/>
            <a:ext cx="3471502" cy="3897086"/>
          </a:xfrm>
          <a:prstGeom prst="rect">
            <a:avLst/>
          </a:prstGeom>
        </p:spPr>
      </p:pic>
      <p:pic>
        <p:nvPicPr>
          <p:cNvPr id="4" name="Picture 3" descr="graphic_phone_conversation.gif"/>
          <p:cNvPicPr>
            <a:picLocks noChangeAspect="1"/>
          </p:cNvPicPr>
          <p:nvPr/>
        </p:nvPicPr>
        <p:blipFill>
          <a:blip r:embed="rId4"/>
          <a:srcRect r="43448"/>
          <a:stretch>
            <a:fillRect/>
          </a:stretch>
        </p:blipFill>
        <p:spPr>
          <a:xfrm>
            <a:off x="761999" y="1077686"/>
            <a:ext cx="4037775" cy="419780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43800" y="2362200"/>
            <a:ext cx="903514" cy="533400"/>
            <a:chOff x="7239000" y="2667000"/>
            <a:chExt cx="903514" cy="533400"/>
          </a:xfrm>
        </p:grpSpPr>
        <p:sp>
          <p:nvSpPr>
            <p:cNvPr id="5" name="Freeform 4"/>
            <p:cNvSpPr/>
            <p:nvPr/>
          </p:nvSpPr>
          <p:spPr>
            <a:xfrm>
              <a:off x="7239000" y="2667000"/>
              <a:ext cx="751114" cy="413657"/>
            </a:xfrm>
            <a:custGeom>
              <a:avLst/>
              <a:gdLst>
                <a:gd name="connsiteX0" fmla="*/ 0 w 751114"/>
                <a:gd name="connsiteY0" fmla="*/ 413657 h 413657"/>
                <a:gd name="connsiteX1" fmla="*/ 130629 w 751114"/>
                <a:gd name="connsiteY1" fmla="*/ 370114 h 413657"/>
                <a:gd name="connsiteX2" fmla="*/ 163286 w 751114"/>
                <a:gd name="connsiteY2" fmla="*/ 337457 h 413657"/>
                <a:gd name="connsiteX3" fmla="*/ 195943 w 751114"/>
                <a:gd name="connsiteY3" fmla="*/ 326572 h 413657"/>
                <a:gd name="connsiteX4" fmla="*/ 261257 w 751114"/>
                <a:gd name="connsiteY4" fmla="*/ 261257 h 413657"/>
                <a:gd name="connsiteX5" fmla="*/ 293914 w 751114"/>
                <a:gd name="connsiteY5" fmla="*/ 228600 h 413657"/>
                <a:gd name="connsiteX6" fmla="*/ 391886 w 751114"/>
                <a:gd name="connsiteY6" fmla="*/ 217714 h 413657"/>
                <a:gd name="connsiteX7" fmla="*/ 457200 w 751114"/>
                <a:gd name="connsiteY7" fmla="*/ 185057 h 413657"/>
                <a:gd name="connsiteX8" fmla="*/ 566057 w 751114"/>
                <a:gd name="connsiteY8" fmla="*/ 119743 h 413657"/>
                <a:gd name="connsiteX9" fmla="*/ 620486 w 751114"/>
                <a:gd name="connsiteY9" fmla="*/ 76200 h 413657"/>
                <a:gd name="connsiteX10" fmla="*/ 674914 w 751114"/>
                <a:gd name="connsiteY10" fmla="*/ 43543 h 413657"/>
                <a:gd name="connsiteX11" fmla="*/ 707571 w 751114"/>
                <a:gd name="connsiteY11" fmla="*/ 21772 h 413657"/>
                <a:gd name="connsiteX12" fmla="*/ 751114 w 751114"/>
                <a:gd name="connsiteY12" fmla="*/ 0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1114" h="413657">
                  <a:moveTo>
                    <a:pt x="0" y="413657"/>
                  </a:moveTo>
                  <a:cubicBezTo>
                    <a:pt x="43543" y="399143"/>
                    <a:pt x="89037" y="389524"/>
                    <a:pt x="130629" y="370114"/>
                  </a:cubicBezTo>
                  <a:cubicBezTo>
                    <a:pt x="144579" y="363604"/>
                    <a:pt x="150477" y="345996"/>
                    <a:pt x="163286" y="337457"/>
                  </a:cubicBezTo>
                  <a:cubicBezTo>
                    <a:pt x="172833" y="331092"/>
                    <a:pt x="185057" y="330200"/>
                    <a:pt x="195943" y="326572"/>
                  </a:cubicBezTo>
                  <a:lnTo>
                    <a:pt x="261257" y="261257"/>
                  </a:lnTo>
                  <a:cubicBezTo>
                    <a:pt x="272143" y="250371"/>
                    <a:pt x="278614" y="230300"/>
                    <a:pt x="293914" y="228600"/>
                  </a:cubicBezTo>
                  <a:lnTo>
                    <a:pt x="391886" y="217714"/>
                  </a:lnTo>
                  <a:cubicBezTo>
                    <a:pt x="451762" y="197756"/>
                    <a:pt x="398112" y="218821"/>
                    <a:pt x="457200" y="185057"/>
                  </a:cubicBezTo>
                  <a:cubicBezTo>
                    <a:pt x="497292" y="162147"/>
                    <a:pt x="530543" y="155255"/>
                    <a:pt x="566057" y="119743"/>
                  </a:cubicBezTo>
                  <a:cubicBezTo>
                    <a:pt x="593488" y="92313"/>
                    <a:pt x="583869" y="99086"/>
                    <a:pt x="620486" y="76200"/>
                  </a:cubicBezTo>
                  <a:cubicBezTo>
                    <a:pt x="638428" y="64986"/>
                    <a:pt x="656972" y="54757"/>
                    <a:pt x="674914" y="43543"/>
                  </a:cubicBezTo>
                  <a:cubicBezTo>
                    <a:pt x="686008" y="36609"/>
                    <a:pt x="696212" y="28263"/>
                    <a:pt x="707571" y="21772"/>
                  </a:cubicBezTo>
                  <a:cubicBezTo>
                    <a:pt x="721660" y="13721"/>
                    <a:pt x="751114" y="0"/>
                    <a:pt x="751114" y="0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315200" y="2743200"/>
              <a:ext cx="751114" cy="413657"/>
            </a:xfrm>
            <a:custGeom>
              <a:avLst/>
              <a:gdLst>
                <a:gd name="connsiteX0" fmla="*/ 0 w 751114"/>
                <a:gd name="connsiteY0" fmla="*/ 413657 h 413657"/>
                <a:gd name="connsiteX1" fmla="*/ 130629 w 751114"/>
                <a:gd name="connsiteY1" fmla="*/ 370114 h 413657"/>
                <a:gd name="connsiteX2" fmla="*/ 163286 w 751114"/>
                <a:gd name="connsiteY2" fmla="*/ 337457 h 413657"/>
                <a:gd name="connsiteX3" fmla="*/ 195943 w 751114"/>
                <a:gd name="connsiteY3" fmla="*/ 326572 h 413657"/>
                <a:gd name="connsiteX4" fmla="*/ 261257 w 751114"/>
                <a:gd name="connsiteY4" fmla="*/ 261257 h 413657"/>
                <a:gd name="connsiteX5" fmla="*/ 293914 w 751114"/>
                <a:gd name="connsiteY5" fmla="*/ 228600 h 413657"/>
                <a:gd name="connsiteX6" fmla="*/ 391886 w 751114"/>
                <a:gd name="connsiteY6" fmla="*/ 217714 h 413657"/>
                <a:gd name="connsiteX7" fmla="*/ 457200 w 751114"/>
                <a:gd name="connsiteY7" fmla="*/ 185057 h 413657"/>
                <a:gd name="connsiteX8" fmla="*/ 566057 w 751114"/>
                <a:gd name="connsiteY8" fmla="*/ 119743 h 413657"/>
                <a:gd name="connsiteX9" fmla="*/ 620486 w 751114"/>
                <a:gd name="connsiteY9" fmla="*/ 76200 h 413657"/>
                <a:gd name="connsiteX10" fmla="*/ 674914 w 751114"/>
                <a:gd name="connsiteY10" fmla="*/ 43543 h 413657"/>
                <a:gd name="connsiteX11" fmla="*/ 707571 w 751114"/>
                <a:gd name="connsiteY11" fmla="*/ 21772 h 413657"/>
                <a:gd name="connsiteX12" fmla="*/ 751114 w 751114"/>
                <a:gd name="connsiteY12" fmla="*/ 0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1114" h="413657">
                  <a:moveTo>
                    <a:pt x="0" y="413657"/>
                  </a:moveTo>
                  <a:cubicBezTo>
                    <a:pt x="43543" y="399143"/>
                    <a:pt x="89037" y="389524"/>
                    <a:pt x="130629" y="370114"/>
                  </a:cubicBezTo>
                  <a:cubicBezTo>
                    <a:pt x="144579" y="363604"/>
                    <a:pt x="150477" y="345996"/>
                    <a:pt x="163286" y="337457"/>
                  </a:cubicBezTo>
                  <a:cubicBezTo>
                    <a:pt x="172833" y="331092"/>
                    <a:pt x="185057" y="330200"/>
                    <a:pt x="195943" y="326572"/>
                  </a:cubicBezTo>
                  <a:lnTo>
                    <a:pt x="261257" y="261257"/>
                  </a:lnTo>
                  <a:cubicBezTo>
                    <a:pt x="272143" y="250371"/>
                    <a:pt x="278614" y="230300"/>
                    <a:pt x="293914" y="228600"/>
                  </a:cubicBezTo>
                  <a:lnTo>
                    <a:pt x="391886" y="217714"/>
                  </a:lnTo>
                  <a:cubicBezTo>
                    <a:pt x="451762" y="197756"/>
                    <a:pt x="398112" y="218821"/>
                    <a:pt x="457200" y="185057"/>
                  </a:cubicBezTo>
                  <a:cubicBezTo>
                    <a:pt x="497292" y="162147"/>
                    <a:pt x="530543" y="155255"/>
                    <a:pt x="566057" y="119743"/>
                  </a:cubicBezTo>
                  <a:cubicBezTo>
                    <a:pt x="593488" y="92313"/>
                    <a:pt x="583869" y="99086"/>
                    <a:pt x="620486" y="76200"/>
                  </a:cubicBezTo>
                  <a:cubicBezTo>
                    <a:pt x="638428" y="64986"/>
                    <a:pt x="656972" y="54757"/>
                    <a:pt x="674914" y="43543"/>
                  </a:cubicBezTo>
                  <a:cubicBezTo>
                    <a:pt x="686008" y="36609"/>
                    <a:pt x="696212" y="28263"/>
                    <a:pt x="707571" y="21772"/>
                  </a:cubicBezTo>
                  <a:cubicBezTo>
                    <a:pt x="721660" y="13721"/>
                    <a:pt x="751114" y="0"/>
                    <a:pt x="751114" y="0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391400" y="2786743"/>
              <a:ext cx="751114" cy="413657"/>
            </a:xfrm>
            <a:custGeom>
              <a:avLst/>
              <a:gdLst>
                <a:gd name="connsiteX0" fmla="*/ 0 w 751114"/>
                <a:gd name="connsiteY0" fmla="*/ 413657 h 413657"/>
                <a:gd name="connsiteX1" fmla="*/ 130629 w 751114"/>
                <a:gd name="connsiteY1" fmla="*/ 370114 h 413657"/>
                <a:gd name="connsiteX2" fmla="*/ 163286 w 751114"/>
                <a:gd name="connsiteY2" fmla="*/ 337457 h 413657"/>
                <a:gd name="connsiteX3" fmla="*/ 195943 w 751114"/>
                <a:gd name="connsiteY3" fmla="*/ 326572 h 413657"/>
                <a:gd name="connsiteX4" fmla="*/ 261257 w 751114"/>
                <a:gd name="connsiteY4" fmla="*/ 261257 h 413657"/>
                <a:gd name="connsiteX5" fmla="*/ 293914 w 751114"/>
                <a:gd name="connsiteY5" fmla="*/ 228600 h 413657"/>
                <a:gd name="connsiteX6" fmla="*/ 391886 w 751114"/>
                <a:gd name="connsiteY6" fmla="*/ 217714 h 413657"/>
                <a:gd name="connsiteX7" fmla="*/ 457200 w 751114"/>
                <a:gd name="connsiteY7" fmla="*/ 185057 h 413657"/>
                <a:gd name="connsiteX8" fmla="*/ 566057 w 751114"/>
                <a:gd name="connsiteY8" fmla="*/ 119743 h 413657"/>
                <a:gd name="connsiteX9" fmla="*/ 620486 w 751114"/>
                <a:gd name="connsiteY9" fmla="*/ 76200 h 413657"/>
                <a:gd name="connsiteX10" fmla="*/ 674914 w 751114"/>
                <a:gd name="connsiteY10" fmla="*/ 43543 h 413657"/>
                <a:gd name="connsiteX11" fmla="*/ 707571 w 751114"/>
                <a:gd name="connsiteY11" fmla="*/ 21772 h 413657"/>
                <a:gd name="connsiteX12" fmla="*/ 751114 w 751114"/>
                <a:gd name="connsiteY12" fmla="*/ 0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1114" h="413657">
                  <a:moveTo>
                    <a:pt x="0" y="413657"/>
                  </a:moveTo>
                  <a:cubicBezTo>
                    <a:pt x="43543" y="399143"/>
                    <a:pt x="89037" y="389524"/>
                    <a:pt x="130629" y="370114"/>
                  </a:cubicBezTo>
                  <a:cubicBezTo>
                    <a:pt x="144579" y="363604"/>
                    <a:pt x="150477" y="345996"/>
                    <a:pt x="163286" y="337457"/>
                  </a:cubicBezTo>
                  <a:cubicBezTo>
                    <a:pt x="172833" y="331092"/>
                    <a:pt x="185057" y="330200"/>
                    <a:pt x="195943" y="326572"/>
                  </a:cubicBezTo>
                  <a:lnTo>
                    <a:pt x="261257" y="261257"/>
                  </a:lnTo>
                  <a:cubicBezTo>
                    <a:pt x="272143" y="250371"/>
                    <a:pt x="278614" y="230300"/>
                    <a:pt x="293914" y="228600"/>
                  </a:cubicBezTo>
                  <a:lnTo>
                    <a:pt x="391886" y="217714"/>
                  </a:lnTo>
                  <a:cubicBezTo>
                    <a:pt x="451762" y="197756"/>
                    <a:pt x="398112" y="218821"/>
                    <a:pt x="457200" y="185057"/>
                  </a:cubicBezTo>
                  <a:cubicBezTo>
                    <a:pt x="497292" y="162147"/>
                    <a:pt x="530543" y="155255"/>
                    <a:pt x="566057" y="119743"/>
                  </a:cubicBezTo>
                  <a:cubicBezTo>
                    <a:pt x="593488" y="92313"/>
                    <a:pt x="583869" y="99086"/>
                    <a:pt x="620486" y="76200"/>
                  </a:cubicBezTo>
                  <a:cubicBezTo>
                    <a:pt x="638428" y="64986"/>
                    <a:pt x="656972" y="54757"/>
                    <a:pt x="674914" y="43543"/>
                  </a:cubicBezTo>
                  <a:cubicBezTo>
                    <a:pt x="686008" y="36609"/>
                    <a:pt x="696212" y="28263"/>
                    <a:pt x="707571" y="21772"/>
                  </a:cubicBezTo>
                  <a:cubicBezTo>
                    <a:pt x="721660" y="13721"/>
                    <a:pt x="751114" y="0"/>
                    <a:pt x="751114" y="0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1623960">
            <a:off x="605278" y="2719251"/>
            <a:ext cx="903514" cy="533400"/>
            <a:chOff x="7239000" y="2667000"/>
            <a:chExt cx="903514" cy="533400"/>
          </a:xfrm>
        </p:grpSpPr>
        <p:sp>
          <p:nvSpPr>
            <p:cNvPr id="17" name="Freeform 16"/>
            <p:cNvSpPr/>
            <p:nvPr/>
          </p:nvSpPr>
          <p:spPr>
            <a:xfrm>
              <a:off x="7239000" y="2667000"/>
              <a:ext cx="751114" cy="413657"/>
            </a:xfrm>
            <a:custGeom>
              <a:avLst/>
              <a:gdLst>
                <a:gd name="connsiteX0" fmla="*/ 0 w 751114"/>
                <a:gd name="connsiteY0" fmla="*/ 413657 h 413657"/>
                <a:gd name="connsiteX1" fmla="*/ 130629 w 751114"/>
                <a:gd name="connsiteY1" fmla="*/ 370114 h 413657"/>
                <a:gd name="connsiteX2" fmla="*/ 163286 w 751114"/>
                <a:gd name="connsiteY2" fmla="*/ 337457 h 413657"/>
                <a:gd name="connsiteX3" fmla="*/ 195943 w 751114"/>
                <a:gd name="connsiteY3" fmla="*/ 326572 h 413657"/>
                <a:gd name="connsiteX4" fmla="*/ 261257 w 751114"/>
                <a:gd name="connsiteY4" fmla="*/ 261257 h 413657"/>
                <a:gd name="connsiteX5" fmla="*/ 293914 w 751114"/>
                <a:gd name="connsiteY5" fmla="*/ 228600 h 413657"/>
                <a:gd name="connsiteX6" fmla="*/ 391886 w 751114"/>
                <a:gd name="connsiteY6" fmla="*/ 217714 h 413657"/>
                <a:gd name="connsiteX7" fmla="*/ 457200 w 751114"/>
                <a:gd name="connsiteY7" fmla="*/ 185057 h 413657"/>
                <a:gd name="connsiteX8" fmla="*/ 566057 w 751114"/>
                <a:gd name="connsiteY8" fmla="*/ 119743 h 413657"/>
                <a:gd name="connsiteX9" fmla="*/ 620486 w 751114"/>
                <a:gd name="connsiteY9" fmla="*/ 76200 h 413657"/>
                <a:gd name="connsiteX10" fmla="*/ 674914 w 751114"/>
                <a:gd name="connsiteY10" fmla="*/ 43543 h 413657"/>
                <a:gd name="connsiteX11" fmla="*/ 707571 w 751114"/>
                <a:gd name="connsiteY11" fmla="*/ 21772 h 413657"/>
                <a:gd name="connsiteX12" fmla="*/ 751114 w 751114"/>
                <a:gd name="connsiteY12" fmla="*/ 0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1114" h="413657">
                  <a:moveTo>
                    <a:pt x="0" y="413657"/>
                  </a:moveTo>
                  <a:cubicBezTo>
                    <a:pt x="43543" y="399143"/>
                    <a:pt x="89037" y="389524"/>
                    <a:pt x="130629" y="370114"/>
                  </a:cubicBezTo>
                  <a:cubicBezTo>
                    <a:pt x="144579" y="363604"/>
                    <a:pt x="150477" y="345996"/>
                    <a:pt x="163286" y="337457"/>
                  </a:cubicBezTo>
                  <a:cubicBezTo>
                    <a:pt x="172833" y="331092"/>
                    <a:pt x="185057" y="330200"/>
                    <a:pt x="195943" y="326572"/>
                  </a:cubicBezTo>
                  <a:lnTo>
                    <a:pt x="261257" y="261257"/>
                  </a:lnTo>
                  <a:cubicBezTo>
                    <a:pt x="272143" y="250371"/>
                    <a:pt x="278614" y="230300"/>
                    <a:pt x="293914" y="228600"/>
                  </a:cubicBezTo>
                  <a:lnTo>
                    <a:pt x="391886" y="217714"/>
                  </a:lnTo>
                  <a:cubicBezTo>
                    <a:pt x="451762" y="197756"/>
                    <a:pt x="398112" y="218821"/>
                    <a:pt x="457200" y="185057"/>
                  </a:cubicBezTo>
                  <a:cubicBezTo>
                    <a:pt x="497292" y="162147"/>
                    <a:pt x="530543" y="155255"/>
                    <a:pt x="566057" y="119743"/>
                  </a:cubicBezTo>
                  <a:cubicBezTo>
                    <a:pt x="593488" y="92313"/>
                    <a:pt x="583869" y="99086"/>
                    <a:pt x="620486" y="76200"/>
                  </a:cubicBezTo>
                  <a:cubicBezTo>
                    <a:pt x="638428" y="64986"/>
                    <a:pt x="656972" y="54757"/>
                    <a:pt x="674914" y="43543"/>
                  </a:cubicBezTo>
                  <a:cubicBezTo>
                    <a:pt x="686008" y="36609"/>
                    <a:pt x="696212" y="28263"/>
                    <a:pt x="707571" y="21772"/>
                  </a:cubicBezTo>
                  <a:cubicBezTo>
                    <a:pt x="721660" y="13721"/>
                    <a:pt x="751114" y="0"/>
                    <a:pt x="751114" y="0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315200" y="2743200"/>
              <a:ext cx="751114" cy="413657"/>
            </a:xfrm>
            <a:custGeom>
              <a:avLst/>
              <a:gdLst>
                <a:gd name="connsiteX0" fmla="*/ 0 w 751114"/>
                <a:gd name="connsiteY0" fmla="*/ 413657 h 413657"/>
                <a:gd name="connsiteX1" fmla="*/ 130629 w 751114"/>
                <a:gd name="connsiteY1" fmla="*/ 370114 h 413657"/>
                <a:gd name="connsiteX2" fmla="*/ 163286 w 751114"/>
                <a:gd name="connsiteY2" fmla="*/ 337457 h 413657"/>
                <a:gd name="connsiteX3" fmla="*/ 195943 w 751114"/>
                <a:gd name="connsiteY3" fmla="*/ 326572 h 413657"/>
                <a:gd name="connsiteX4" fmla="*/ 261257 w 751114"/>
                <a:gd name="connsiteY4" fmla="*/ 261257 h 413657"/>
                <a:gd name="connsiteX5" fmla="*/ 293914 w 751114"/>
                <a:gd name="connsiteY5" fmla="*/ 228600 h 413657"/>
                <a:gd name="connsiteX6" fmla="*/ 391886 w 751114"/>
                <a:gd name="connsiteY6" fmla="*/ 217714 h 413657"/>
                <a:gd name="connsiteX7" fmla="*/ 457200 w 751114"/>
                <a:gd name="connsiteY7" fmla="*/ 185057 h 413657"/>
                <a:gd name="connsiteX8" fmla="*/ 566057 w 751114"/>
                <a:gd name="connsiteY8" fmla="*/ 119743 h 413657"/>
                <a:gd name="connsiteX9" fmla="*/ 620486 w 751114"/>
                <a:gd name="connsiteY9" fmla="*/ 76200 h 413657"/>
                <a:gd name="connsiteX10" fmla="*/ 674914 w 751114"/>
                <a:gd name="connsiteY10" fmla="*/ 43543 h 413657"/>
                <a:gd name="connsiteX11" fmla="*/ 707571 w 751114"/>
                <a:gd name="connsiteY11" fmla="*/ 21772 h 413657"/>
                <a:gd name="connsiteX12" fmla="*/ 751114 w 751114"/>
                <a:gd name="connsiteY12" fmla="*/ 0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1114" h="413657">
                  <a:moveTo>
                    <a:pt x="0" y="413657"/>
                  </a:moveTo>
                  <a:cubicBezTo>
                    <a:pt x="43543" y="399143"/>
                    <a:pt x="89037" y="389524"/>
                    <a:pt x="130629" y="370114"/>
                  </a:cubicBezTo>
                  <a:cubicBezTo>
                    <a:pt x="144579" y="363604"/>
                    <a:pt x="150477" y="345996"/>
                    <a:pt x="163286" y="337457"/>
                  </a:cubicBezTo>
                  <a:cubicBezTo>
                    <a:pt x="172833" y="331092"/>
                    <a:pt x="185057" y="330200"/>
                    <a:pt x="195943" y="326572"/>
                  </a:cubicBezTo>
                  <a:lnTo>
                    <a:pt x="261257" y="261257"/>
                  </a:lnTo>
                  <a:cubicBezTo>
                    <a:pt x="272143" y="250371"/>
                    <a:pt x="278614" y="230300"/>
                    <a:pt x="293914" y="228600"/>
                  </a:cubicBezTo>
                  <a:lnTo>
                    <a:pt x="391886" y="217714"/>
                  </a:lnTo>
                  <a:cubicBezTo>
                    <a:pt x="451762" y="197756"/>
                    <a:pt x="398112" y="218821"/>
                    <a:pt x="457200" y="185057"/>
                  </a:cubicBezTo>
                  <a:cubicBezTo>
                    <a:pt x="497292" y="162147"/>
                    <a:pt x="530543" y="155255"/>
                    <a:pt x="566057" y="119743"/>
                  </a:cubicBezTo>
                  <a:cubicBezTo>
                    <a:pt x="593488" y="92313"/>
                    <a:pt x="583869" y="99086"/>
                    <a:pt x="620486" y="76200"/>
                  </a:cubicBezTo>
                  <a:cubicBezTo>
                    <a:pt x="638428" y="64986"/>
                    <a:pt x="656972" y="54757"/>
                    <a:pt x="674914" y="43543"/>
                  </a:cubicBezTo>
                  <a:cubicBezTo>
                    <a:pt x="686008" y="36609"/>
                    <a:pt x="696212" y="28263"/>
                    <a:pt x="707571" y="21772"/>
                  </a:cubicBezTo>
                  <a:cubicBezTo>
                    <a:pt x="721660" y="13721"/>
                    <a:pt x="751114" y="0"/>
                    <a:pt x="751114" y="0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391400" y="2786743"/>
              <a:ext cx="751114" cy="413657"/>
            </a:xfrm>
            <a:custGeom>
              <a:avLst/>
              <a:gdLst>
                <a:gd name="connsiteX0" fmla="*/ 0 w 751114"/>
                <a:gd name="connsiteY0" fmla="*/ 413657 h 413657"/>
                <a:gd name="connsiteX1" fmla="*/ 130629 w 751114"/>
                <a:gd name="connsiteY1" fmla="*/ 370114 h 413657"/>
                <a:gd name="connsiteX2" fmla="*/ 163286 w 751114"/>
                <a:gd name="connsiteY2" fmla="*/ 337457 h 413657"/>
                <a:gd name="connsiteX3" fmla="*/ 195943 w 751114"/>
                <a:gd name="connsiteY3" fmla="*/ 326572 h 413657"/>
                <a:gd name="connsiteX4" fmla="*/ 261257 w 751114"/>
                <a:gd name="connsiteY4" fmla="*/ 261257 h 413657"/>
                <a:gd name="connsiteX5" fmla="*/ 293914 w 751114"/>
                <a:gd name="connsiteY5" fmla="*/ 228600 h 413657"/>
                <a:gd name="connsiteX6" fmla="*/ 391886 w 751114"/>
                <a:gd name="connsiteY6" fmla="*/ 217714 h 413657"/>
                <a:gd name="connsiteX7" fmla="*/ 457200 w 751114"/>
                <a:gd name="connsiteY7" fmla="*/ 185057 h 413657"/>
                <a:gd name="connsiteX8" fmla="*/ 566057 w 751114"/>
                <a:gd name="connsiteY8" fmla="*/ 119743 h 413657"/>
                <a:gd name="connsiteX9" fmla="*/ 620486 w 751114"/>
                <a:gd name="connsiteY9" fmla="*/ 76200 h 413657"/>
                <a:gd name="connsiteX10" fmla="*/ 674914 w 751114"/>
                <a:gd name="connsiteY10" fmla="*/ 43543 h 413657"/>
                <a:gd name="connsiteX11" fmla="*/ 707571 w 751114"/>
                <a:gd name="connsiteY11" fmla="*/ 21772 h 413657"/>
                <a:gd name="connsiteX12" fmla="*/ 751114 w 751114"/>
                <a:gd name="connsiteY12" fmla="*/ 0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1114" h="413657">
                  <a:moveTo>
                    <a:pt x="0" y="413657"/>
                  </a:moveTo>
                  <a:cubicBezTo>
                    <a:pt x="43543" y="399143"/>
                    <a:pt x="89037" y="389524"/>
                    <a:pt x="130629" y="370114"/>
                  </a:cubicBezTo>
                  <a:cubicBezTo>
                    <a:pt x="144579" y="363604"/>
                    <a:pt x="150477" y="345996"/>
                    <a:pt x="163286" y="337457"/>
                  </a:cubicBezTo>
                  <a:cubicBezTo>
                    <a:pt x="172833" y="331092"/>
                    <a:pt x="185057" y="330200"/>
                    <a:pt x="195943" y="326572"/>
                  </a:cubicBezTo>
                  <a:lnTo>
                    <a:pt x="261257" y="261257"/>
                  </a:lnTo>
                  <a:cubicBezTo>
                    <a:pt x="272143" y="250371"/>
                    <a:pt x="278614" y="230300"/>
                    <a:pt x="293914" y="228600"/>
                  </a:cubicBezTo>
                  <a:lnTo>
                    <a:pt x="391886" y="217714"/>
                  </a:lnTo>
                  <a:cubicBezTo>
                    <a:pt x="451762" y="197756"/>
                    <a:pt x="398112" y="218821"/>
                    <a:pt x="457200" y="185057"/>
                  </a:cubicBezTo>
                  <a:cubicBezTo>
                    <a:pt x="497292" y="162147"/>
                    <a:pt x="530543" y="155255"/>
                    <a:pt x="566057" y="119743"/>
                  </a:cubicBezTo>
                  <a:cubicBezTo>
                    <a:pt x="593488" y="92313"/>
                    <a:pt x="583869" y="99086"/>
                    <a:pt x="620486" y="76200"/>
                  </a:cubicBezTo>
                  <a:cubicBezTo>
                    <a:pt x="638428" y="64986"/>
                    <a:pt x="656972" y="54757"/>
                    <a:pt x="674914" y="43543"/>
                  </a:cubicBezTo>
                  <a:cubicBezTo>
                    <a:pt x="686008" y="36609"/>
                    <a:pt x="696212" y="28263"/>
                    <a:pt x="707571" y="21772"/>
                  </a:cubicBezTo>
                  <a:cubicBezTo>
                    <a:pt x="721660" y="13721"/>
                    <a:pt x="751114" y="0"/>
                    <a:pt x="751114" y="0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3.33333E-6 L -0.79098 0.027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212 -0.0243 L 0.75243 -0.0597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max-x088-dual-sim-mobile-phone-black-silver-medium_d316e8a204af4d5d4196dfcbd38ef8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447800"/>
            <a:ext cx="4648200" cy="3838575"/>
          </a:xfrm>
          <a:prstGeom prst="rect">
            <a:avLst/>
          </a:prstGeom>
        </p:spPr>
      </p:pic>
      <p:pic>
        <p:nvPicPr>
          <p:cNvPr id="5" name="Picture 4" descr="2014_01_20_5_10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600200"/>
            <a:ext cx="2694750" cy="3505200"/>
          </a:xfrm>
          <a:prstGeom prst="rect">
            <a:avLst/>
          </a:prstGeom>
        </p:spPr>
      </p:pic>
      <p:pic>
        <p:nvPicPr>
          <p:cNvPr id="6" name="Picture 5" descr="GP-Handset-Press-Ad-1050x4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603612"/>
            <a:ext cx="2819400" cy="348776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6400800" y="2590800"/>
            <a:ext cx="17526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600" y="2590800"/>
            <a:ext cx="1828800" cy="228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lack-desktop-compu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4086" y="2064258"/>
            <a:ext cx="3211286" cy="2292858"/>
          </a:xfrm>
          <a:prstGeom prst="rect">
            <a:avLst/>
          </a:prstGeom>
        </p:spPr>
      </p:pic>
      <p:pic>
        <p:nvPicPr>
          <p:cNvPr id="8" name="Picture 7" descr="black-desktop-compu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2057400"/>
            <a:ext cx="3211286" cy="229285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5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-0.59583 -1.11111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33333E-6 L 0.66666 0.033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_networ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8973084" cy="5715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8763000" cy="3581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কমিনিকেশন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নেটওয়ার্কিং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2057400"/>
            <a:ext cx="7315200" cy="33528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01.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02.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কমিউনিকেশনের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মাধ্যমসমূহের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342900" indent="-34290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0৩.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0৪.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3200" b="1" dirty="0" smtClean="0">
                <a:latin typeface="NikoshBAN" pitchFamily="2" charset="0"/>
                <a:cs typeface="NikoshBAN" pitchFamily="2" charset="0"/>
              </a:rPr>
            </a:b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04800" y="0"/>
            <a:ext cx="5029200" cy="1447800"/>
          </a:xfrm>
          <a:prstGeom prst="rect">
            <a:avLst/>
          </a:prstGeom>
          <a:ln/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38200"/>
            <a:ext cx="6553199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6200" y="5943600"/>
            <a:ext cx="922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ভবনে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800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Local Area Network (LAN)</a:t>
            </a:r>
            <a:endParaRPr lang="en-US" sz="3200" b="1" dirty="0"/>
          </a:p>
        </p:txBody>
      </p:sp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201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Custom Design</vt:lpstr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 users</dc:creator>
  <cp:lastModifiedBy>AR</cp:lastModifiedBy>
  <cp:revision>169</cp:revision>
  <dcterms:created xsi:type="dcterms:W3CDTF">2014-10-13T06:45:34Z</dcterms:created>
  <dcterms:modified xsi:type="dcterms:W3CDTF">2017-10-07T16:02:55Z</dcterms:modified>
</cp:coreProperties>
</file>